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9061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614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8525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8756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4151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2684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16765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03960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26906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9590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1255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332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6129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0704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5994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318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91032-D19A-408F-98EE-F7065E5332E9}" type="datetimeFigureOut">
              <a:rPr lang="es-CO" smtClean="0"/>
              <a:t>30/07/2020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51274BB-7064-4398-ACCF-48AF4CD699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3956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3366" y="358193"/>
            <a:ext cx="2222143" cy="6049167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68946" y="1171977"/>
            <a:ext cx="4005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 smtClean="0"/>
              <a:t>DISPENSADOR DE AGUA</a:t>
            </a:r>
            <a:endParaRPr lang="es-CO" sz="2800" dirty="0"/>
          </a:p>
        </p:txBody>
      </p:sp>
      <p:sp>
        <p:nvSpPr>
          <p:cNvPr id="8" name="CuadroTexto 7"/>
          <p:cNvSpPr txBox="1"/>
          <p:nvPr/>
        </p:nvSpPr>
        <p:spPr>
          <a:xfrm>
            <a:off x="899374" y="2393323"/>
            <a:ext cx="44711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 smtClean="0"/>
              <a:t>Mina Pribbenow:     1</a:t>
            </a:r>
          </a:p>
          <a:p>
            <a:r>
              <a:rPr lang="es-CO" sz="2800" dirty="0" smtClean="0"/>
              <a:t>Mina El Descanso:   1</a:t>
            </a:r>
          </a:p>
          <a:p>
            <a:r>
              <a:rPr lang="es-CO" sz="2800" dirty="0" smtClean="0"/>
              <a:t>Total:                     2 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17629780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</TotalTime>
  <Words>15</Words>
  <Application>Microsoft Office PowerPoint</Application>
  <PresentationFormat>Panorámica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Faceta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Jfragozo</dc:creator>
  <cp:lastModifiedBy>Jfragozo</cp:lastModifiedBy>
  <cp:revision>1</cp:revision>
  <dcterms:created xsi:type="dcterms:W3CDTF">2020-07-30T22:39:31Z</dcterms:created>
  <dcterms:modified xsi:type="dcterms:W3CDTF">2020-07-30T22:41:23Z</dcterms:modified>
</cp:coreProperties>
</file>